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6" r:id="rId3"/>
  </p:sldIdLst>
  <p:sldSz cx="6858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FF3"/>
    <a:srgbClr val="CAAE0E"/>
    <a:srgbClr val="6A0572"/>
    <a:srgbClr val="009C8C"/>
    <a:srgbClr val="CACACA"/>
    <a:srgbClr val="5B5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2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748242"/>
            <a:ext cx="5829300" cy="1591733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401359"/>
            <a:ext cx="5143500" cy="1103841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E8E8-B53B-4ADC-8F4F-89A29A0B7E44}" type="datetimeFigureOut">
              <a:rPr lang="es-MX" smtClean="0"/>
              <a:t>07/08/2025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6D8F1-4988-4E3D-BBCD-C3BCB735B5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4999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E8E8-B53B-4ADC-8F4F-89A29A0B7E44}" type="datetimeFigureOut">
              <a:rPr lang="es-MX" smtClean="0"/>
              <a:t>07/08/2025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6D8F1-4988-4E3D-BBCD-C3BCB735B5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8929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43417"/>
            <a:ext cx="1478756" cy="387455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417"/>
            <a:ext cx="4350544" cy="387455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E8E8-B53B-4ADC-8F4F-89A29A0B7E44}" type="datetimeFigureOut">
              <a:rPr lang="es-MX" smtClean="0"/>
              <a:t>07/08/2025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6D8F1-4988-4E3D-BBCD-C3BCB735B5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93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E8E8-B53B-4ADC-8F4F-89A29A0B7E44}" type="datetimeFigureOut">
              <a:rPr lang="es-MX" smtClean="0"/>
              <a:t>07/08/2025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6D8F1-4988-4E3D-BBCD-C3BCB735B5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791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139826"/>
            <a:ext cx="5915025" cy="19018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059643"/>
            <a:ext cx="5915025" cy="100012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E8E8-B53B-4ADC-8F4F-89A29A0B7E44}" type="datetimeFigureOut">
              <a:rPr lang="es-MX" smtClean="0"/>
              <a:t>07/08/2025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6D8F1-4988-4E3D-BBCD-C3BCB735B5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4383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217083"/>
            <a:ext cx="2914650" cy="290089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217083"/>
            <a:ext cx="2914650" cy="290089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E8E8-B53B-4ADC-8F4F-89A29A0B7E44}" type="datetimeFigureOut">
              <a:rPr lang="es-MX" smtClean="0"/>
              <a:t>07/08/2025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6D8F1-4988-4E3D-BBCD-C3BCB735B5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798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43418"/>
            <a:ext cx="5915025" cy="88370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120775"/>
            <a:ext cx="2901255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670050"/>
            <a:ext cx="2901255" cy="245639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120775"/>
            <a:ext cx="2915543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670050"/>
            <a:ext cx="2915543" cy="245639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E8E8-B53B-4ADC-8F4F-89A29A0B7E44}" type="datetimeFigureOut">
              <a:rPr lang="es-MX" smtClean="0"/>
              <a:t>07/08/2025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6D8F1-4988-4E3D-BBCD-C3BCB735B5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6487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E8E8-B53B-4ADC-8F4F-89A29A0B7E44}" type="datetimeFigureOut">
              <a:rPr lang="es-MX" smtClean="0"/>
              <a:t>07/08/2025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6D8F1-4988-4E3D-BBCD-C3BCB735B5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998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E8E8-B53B-4ADC-8F4F-89A29A0B7E44}" type="datetimeFigureOut">
              <a:rPr lang="es-MX" smtClean="0"/>
              <a:t>07/08/2025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6D8F1-4988-4E3D-BBCD-C3BCB735B5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604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04800"/>
            <a:ext cx="2211884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658285"/>
            <a:ext cx="3471863" cy="3249083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371600"/>
            <a:ext cx="2211884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E8E8-B53B-4ADC-8F4F-89A29A0B7E44}" type="datetimeFigureOut">
              <a:rPr lang="es-MX" smtClean="0"/>
              <a:t>07/08/2025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6D8F1-4988-4E3D-BBCD-C3BCB735B5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3179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04800"/>
            <a:ext cx="2211884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658285"/>
            <a:ext cx="3471863" cy="3249083"/>
          </a:xfrm>
        </p:spPr>
        <p:txBody>
          <a:bodyPr anchor="t"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371600"/>
            <a:ext cx="2211884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E8E8-B53B-4ADC-8F4F-89A29A0B7E44}" type="datetimeFigureOut">
              <a:rPr lang="es-MX" smtClean="0"/>
              <a:t>07/08/2025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6D8F1-4988-4E3D-BBCD-C3BCB735B5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9606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43418"/>
            <a:ext cx="5915025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217083"/>
            <a:ext cx="5915025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4237568"/>
            <a:ext cx="154305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7E8E8-B53B-4ADC-8F4F-89A29A0B7E44}" type="datetimeFigureOut">
              <a:rPr lang="es-MX" smtClean="0"/>
              <a:t>07/08/2025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237568"/>
            <a:ext cx="2314575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237568"/>
            <a:ext cx="154305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6D8F1-4988-4E3D-BBCD-C3BCB735B55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8996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3449FB3-EE81-4717-9E04-D857C205D5CA}"/>
              </a:ext>
            </a:extLst>
          </p:cNvPr>
          <p:cNvSpPr/>
          <p:nvPr/>
        </p:nvSpPr>
        <p:spPr>
          <a:xfrm rot="5400000">
            <a:off x="1325400" y="-895350"/>
            <a:ext cx="4207200" cy="6362700"/>
          </a:xfrm>
          <a:prstGeom prst="rect">
            <a:avLst/>
          </a:prstGeom>
          <a:solidFill>
            <a:srgbClr val="009C8C"/>
          </a:solidFill>
          <a:ln>
            <a:solidFill>
              <a:srgbClr val="009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5F53E75-D931-49EF-8228-E70BB5F65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19" y="3389898"/>
            <a:ext cx="4911582" cy="9997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47A8395-74E6-472F-B534-E61F422C6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19" y="182400"/>
            <a:ext cx="4911562" cy="99970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660A3DF-8C58-4405-8433-7CEB598C82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35"/>
          <a:stretch/>
        </p:blipFill>
        <p:spPr>
          <a:xfrm>
            <a:off x="237300" y="1761787"/>
            <a:ext cx="3870672" cy="122985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C8D5547-84D6-4133-B60F-492CF514000D}"/>
              </a:ext>
            </a:extLst>
          </p:cNvPr>
          <p:cNvSpPr txBox="1"/>
          <p:nvPr/>
        </p:nvSpPr>
        <p:spPr>
          <a:xfrm>
            <a:off x="600065" y="1266454"/>
            <a:ext cx="5657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b="1" i="0" dirty="0">
                <a:solidFill>
                  <a:schemeClr val="bg1"/>
                </a:solidFill>
                <a:effectLst/>
                <a:latin typeface="Edwardian Script ITC" panose="030303020407070D0804" pitchFamily="66" charset="0"/>
              </a:rPr>
              <a:t>Alejandra &amp; Isaac!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8276255-06AD-4016-8B02-AD55E8BA40FD}"/>
              </a:ext>
            </a:extLst>
          </p:cNvPr>
          <p:cNvSpPr txBox="1"/>
          <p:nvPr/>
        </p:nvSpPr>
        <p:spPr>
          <a:xfrm>
            <a:off x="973199" y="2714018"/>
            <a:ext cx="4911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i="0" dirty="0">
                <a:solidFill>
                  <a:srgbClr val="6A0572"/>
                </a:solidFill>
                <a:effectLst/>
                <a:latin typeface="Lucida Calligraphy" panose="03010101010101010101" pitchFamily="66" charset="0"/>
              </a:rPr>
              <a:t>Nos casamos este 08 de Noviembre</a:t>
            </a:r>
            <a:endParaRPr lang="es-MX" sz="2000" dirty="0">
              <a:solidFill>
                <a:srgbClr val="6A0572"/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DC9D9D68-4AE1-4C24-926C-810018DDEE39}"/>
              </a:ext>
            </a:extLst>
          </p:cNvPr>
          <p:cNvSpPr/>
          <p:nvPr/>
        </p:nvSpPr>
        <p:spPr>
          <a:xfrm rot="5400000">
            <a:off x="5962607" y="3723974"/>
            <a:ext cx="544536" cy="541079"/>
          </a:xfrm>
          <a:prstGeom prst="roundRect">
            <a:avLst>
              <a:gd name="adj" fmla="val 7663"/>
            </a:avLst>
          </a:prstGeom>
          <a:solidFill>
            <a:srgbClr val="E3EFF3"/>
          </a:solidFill>
          <a:ln>
            <a:solidFill>
              <a:srgbClr val="E3E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F5CFCE9-22ED-4D19-B7E8-C79A3508D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30"/>
          <a:stretch/>
        </p:blipFill>
        <p:spPr>
          <a:xfrm>
            <a:off x="3688694" y="1823196"/>
            <a:ext cx="2988500" cy="122985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08BF864-A0E8-4683-8191-4A1A1B7FF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342" y="3738980"/>
            <a:ext cx="511065" cy="5110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497E5FC-57F0-4833-AD5C-F3DF436F7E98}"/>
              </a:ext>
            </a:extLst>
          </p:cNvPr>
          <p:cNvSpPr txBox="1"/>
          <p:nvPr/>
        </p:nvSpPr>
        <p:spPr>
          <a:xfrm>
            <a:off x="973199" y="3082745"/>
            <a:ext cx="491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i="0" dirty="0">
                <a:solidFill>
                  <a:srgbClr val="E3EFF3"/>
                </a:solidFill>
                <a:effectLst/>
                <a:latin typeface="Lucida Calligraphy" panose="03010101010101010101" pitchFamily="66" charset="0"/>
              </a:rPr>
              <a:t>Acompáñanos en este gran día</a:t>
            </a:r>
            <a:endParaRPr lang="es-MX" dirty="0">
              <a:solidFill>
                <a:srgbClr val="E3EF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93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8ACDCB8-D20E-4206-B050-D957312100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9"/>
          <a:stretch/>
        </p:blipFill>
        <p:spPr>
          <a:xfrm rot="5400000">
            <a:off x="1325879" y="-895351"/>
            <a:ext cx="4206239" cy="6362701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EEC9783-5BE6-45D0-A273-74E587E60910}"/>
              </a:ext>
            </a:extLst>
          </p:cNvPr>
          <p:cNvSpPr/>
          <p:nvPr/>
        </p:nvSpPr>
        <p:spPr>
          <a:xfrm rot="5400000">
            <a:off x="-49032" y="844572"/>
            <a:ext cx="3859969" cy="2882852"/>
          </a:xfrm>
          <a:prstGeom prst="roundRect">
            <a:avLst>
              <a:gd name="adj" fmla="val 7663"/>
            </a:avLst>
          </a:prstGeom>
          <a:solidFill>
            <a:srgbClr val="E3EFF3"/>
          </a:solidFill>
          <a:ln>
            <a:solidFill>
              <a:srgbClr val="E3E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260CC51-E53A-4B8A-A067-2AF070E0182D}"/>
              </a:ext>
            </a:extLst>
          </p:cNvPr>
          <p:cNvSpPr/>
          <p:nvPr/>
        </p:nvSpPr>
        <p:spPr>
          <a:xfrm rot="5400000">
            <a:off x="3038913" y="844573"/>
            <a:ext cx="3859969" cy="2882851"/>
          </a:xfrm>
          <a:prstGeom prst="roundRect">
            <a:avLst>
              <a:gd name="adj" fmla="val 7663"/>
            </a:avLst>
          </a:prstGeom>
          <a:solidFill>
            <a:srgbClr val="E3EFF3"/>
          </a:solidFill>
          <a:ln>
            <a:solidFill>
              <a:srgbClr val="E3E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20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0C75997-1F01-4E6B-B2A9-481CF79098E3}"/>
              </a:ext>
            </a:extLst>
          </p:cNvPr>
          <p:cNvSpPr txBox="1"/>
          <p:nvPr/>
        </p:nvSpPr>
        <p:spPr>
          <a:xfrm>
            <a:off x="1023702" y="469900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i="0" dirty="0">
                <a:solidFill>
                  <a:srgbClr val="006D62"/>
                </a:solidFill>
                <a:effectLst/>
                <a:latin typeface="Edwardian Script ITC" panose="030303020407070D0804" pitchFamily="66" charset="0"/>
              </a:rPr>
              <a:t>Ceremonia</a:t>
            </a:r>
            <a:endParaRPr lang="es-MX" sz="3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58AD77B-3997-4059-998A-37AF5AFC9A0C}"/>
              </a:ext>
            </a:extLst>
          </p:cNvPr>
          <p:cNvSpPr txBox="1"/>
          <p:nvPr/>
        </p:nvSpPr>
        <p:spPr>
          <a:xfrm>
            <a:off x="610962" y="2436475"/>
            <a:ext cx="253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1400" b="1" i="0" dirty="0">
                <a:solidFill>
                  <a:srgbClr val="555555"/>
                </a:solidFill>
                <a:effectLst/>
                <a:latin typeface="Lucida Calligraphy" panose="03010101010101010101" pitchFamily="66" charset="0"/>
              </a:rPr>
              <a:t>Hora: </a:t>
            </a:r>
            <a:r>
              <a:rPr lang="es-MX" sz="1400" b="0" i="0" dirty="0">
                <a:solidFill>
                  <a:srgbClr val="666666"/>
                </a:solidFill>
                <a:effectLst/>
                <a:latin typeface="Lucida Calligraphy" panose="03010101010101010101" pitchFamily="66" charset="0"/>
              </a:rPr>
              <a:t>14:00 P.M.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41C963E-E62D-43C5-A2AB-F3D81E12FE8B}"/>
              </a:ext>
            </a:extLst>
          </p:cNvPr>
          <p:cNvSpPr txBox="1"/>
          <p:nvPr/>
        </p:nvSpPr>
        <p:spPr>
          <a:xfrm>
            <a:off x="610962" y="2775029"/>
            <a:ext cx="25399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1400" b="1" i="0" dirty="0">
                <a:solidFill>
                  <a:srgbClr val="555555"/>
                </a:solidFill>
                <a:effectLst/>
                <a:latin typeface="Lucida Calligraphy" panose="03010101010101010101" pitchFamily="66" charset="0"/>
              </a:rPr>
              <a:t>Dirección:</a:t>
            </a:r>
          </a:p>
          <a:p>
            <a:pPr algn="l"/>
            <a:r>
              <a:rPr lang="es-MX" sz="1400" b="0" i="0" dirty="0">
                <a:solidFill>
                  <a:srgbClr val="666666"/>
                </a:solidFill>
                <a:effectLst/>
                <a:latin typeface="Lucida Calligraphy" panose="03010101010101010101" pitchFamily="66" charset="0"/>
              </a:rPr>
              <a:t>C. Riva Palacio Manzana 016, Chalco Centro, 56600 Chalco de Díaz Covarrubias, Méx.</a:t>
            </a:r>
          </a:p>
          <a:p>
            <a:endParaRPr lang="es-MX" sz="14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0577CA2-8A26-4C91-A336-13C24BA733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9" b="23611"/>
          <a:stretch/>
        </p:blipFill>
        <p:spPr>
          <a:xfrm>
            <a:off x="925608" y="1047013"/>
            <a:ext cx="1910684" cy="1213996"/>
          </a:xfrm>
          <a:prstGeom prst="roundRect">
            <a:avLst>
              <a:gd name="adj" fmla="val 7923"/>
            </a:avLst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7013C91-A06D-4459-9DCE-C74ED3EC2621}"/>
              </a:ext>
            </a:extLst>
          </p:cNvPr>
          <p:cNvSpPr txBox="1"/>
          <p:nvPr/>
        </p:nvSpPr>
        <p:spPr>
          <a:xfrm>
            <a:off x="4109115" y="469900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rgbClr val="006D62"/>
                </a:solidFill>
                <a:latin typeface="Edwardian Script ITC" panose="030303020407070D0804" pitchFamily="66" charset="0"/>
              </a:rPr>
              <a:t>Celebración</a:t>
            </a:r>
            <a:endParaRPr lang="es-MX" sz="3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E7A97A-88CB-46B2-9A3C-9656EB8167C2}"/>
              </a:ext>
            </a:extLst>
          </p:cNvPr>
          <p:cNvSpPr txBox="1"/>
          <p:nvPr/>
        </p:nvSpPr>
        <p:spPr>
          <a:xfrm>
            <a:off x="3696375" y="2436475"/>
            <a:ext cx="2539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1400" b="1" i="0" dirty="0">
                <a:solidFill>
                  <a:srgbClr val="555555"/>
                </a:solidFill>
                <a:effectLst/>
                <a:latin typeface="Lucida Calligraphy" panose="03010101010101010101" pitchFamily="66" charset="0"/>
              </a:rPr>
              <a:t>Hora: </a:t>
            </a:r>
            <a:r>
              <a:rPr lang="es-MX" sz="1400" b="0" i="0" dirty="0">
                <a:solidFill>
                  <a:srgbClr val="666666"/>
                </a:solidFill>
                <a:effectLst/>
                <a:latin typeface="Lucida Calligraphy" panose="03010101010101010101" pitchFamily="66" charset="0"/>
              </a:rPr>
              <a:t>16:00 P.M.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2A5C7D9-39B1-427C-A54A-A114A39A4844}"/>
              </a:ext>
            </a:extLst>
          </p:cNvPr>
          <p:cNvSpPr txBox="1"/>
          <p:nvPr/>
        </p:nvSpPr>
        <p:spPr>
          <a:xfrm>
            <a:off x="3696375" y="2775029"/>
            <a:ext cx="25399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1400" b="1" i="0" dirty="0">
                <a:solidFill>
                  <a:srgbClr val="555555"/>
                </a:solidFill>
                <a:effectLst/>
                <a:latin typeface="Lucida Calligraphy" panose="03010101010101010101" pitchFamily="66" charset="0"/>
              </a:rPr>
              <a:t>Dirección:</a:t>
            </a:r>
          </a:p>
          <a:p>
            <a:pPr algn="l"/>
            <a:r>
              <a:rPr lang="es-MX" sz="1400" b="0" i="0" dirty="0">
                <a:solidFill>
                  <a:srgbClr val="666666"/>
                </a:solidFill>
                <a:effectLst/>
                <a:latin typeface="Lucida Calligraphy" panose="03010101010101010101" pitchFamily="66" charset="0"/>
              </a:rPr>
              <a:t>Rubén Darío 52-58, Casco de San Juan, 56600 Chalco de Díaz Covarrubias, Méx.</a:t>
            </a:r>
          </a:p>
          <a:p>
            <a:endParaRPr lang="es-MX" sz="140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28CB190-8875-4C17-A66B-9D3EF431E2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13742" r="7385" b="6029"/>
          <a:stretch/>
        </p:blipFill>
        <p:spPr>
          <a:xfrm>
            <a:off x="3953445" y="1047013"/>
            <a:ext cx="2025837" cy="1213200"/>
          </a:xfrm>
          <a:prstGeom prst="roundRect">
            <a:avLst>
              <a:gd name="adj" fmla="val 7246"/>
            </a:avLst>
          </a:prstGeom>
        </p:spPr>
      </p:pic>
    </p:spTree>
    <p:extLst>
      <p:ext uri="{BB962C8B-B14F-4D97-AF65-F5344CB8AC3E}">
        <p14:creationId xmlns:p14="http://schemas.microsoft.com/office/powerpoint/2010/main" val="40328726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1148</TotalTime>
  <Words>70</Words>
  <Application>Microsoft Office PowerPoint</Application>
  <PresentationFormat>Personalizado</PresentationFormat>
  <Paragraphs>11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Edwardian Script ITC</vt:lpstr>
      <vt:lpstr>Lucida Calligraphy</vt:lpstr>
      <vt:lpstr>Tema de Office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Isaac Montes Flores</dc:creator>
  <cp:lastModifiedBy>Isaac Montes Flores</cp:lastModifiedBy>
  <cp:revision>16</cp:revision>
  <dcterms:created xsi:type="dcterms:W3CDTF">2025-08-06T18:50:31Z</dcterms:created>
  <dcterms:modified xsi:type="dcterms:W3CDTF">2025-08-07T18:31:52Z</dcterms:modified>
</cp:coreProperties>
</file>